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57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7T15:52:22.447" idx="1">
    <p:pos x="-8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D9EFC-0C9D-5008-9353-31CF32A50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6C0F71-8D33-7587-42CC-5214E333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5333A3-A37F-8A21-7608-9AA1B49A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8F0766-E134-51B9-B32F-554AD869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6AB680-97D0-155F-1602-4D3F9259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03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1DE89-150F-D9CF-E628-0FE9DEFB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2A651A-2E1C-71B6-8F4E-F8AB31B85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0FC46-9115-4333-69B7-62F36DB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CE4E6-59AC-F7F8-E28B-05EB6785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01F66C-03A2-DE8C-7658-1E2B37BF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17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46EF04-02AF-8633-DE59-CDA5D754D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0F9967-44E7-BFD7-A755-F7A23B340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9B4B1E-8776-D68D-625F-CF7BF484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B4FA2-C877-DFCE-DFD5-77D488A3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60265-CED8-FCED-2605-43D1496D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3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78503-0889-223C-1FC4-65D03D7C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E91C1-728B-CB0F-C6A8-83FAC992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95504C-1E3F-486A-37D7-44311B65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163822-ABDC-992C-7E10-9C89FBA8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0D66AB-5FBF-66BD-D92B-0EDC6A9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91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9517E-9EE0-6495-0158-2F030AA0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075B73-C52C-635E-4E96-F1A8CF900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74BB6-01E8-CD2D-CFB5-F01D21A9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E3C78C-3C39-1723-0686-242952D7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3F7C4-9DC8-FD5D-F422-F605E3E0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25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61073-826B-C086-9EDD-0B9C123C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B0FB2-FCF0-ED18-979C-309B5A706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2394E4-0C15-A3E2-9D90-BB98CA4A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7D98EE-B1B9-FD92-799F-9348454B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79A342-44A5-0C81-2646-37B51B94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B76C49-7FBC-5063-275A-5B31BEAB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69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BAC3E-10CA-AC59-C71F-116C46F7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97AEF-0191-C522-8FAE-E28F3F11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7EEBA9-17B7-4B95-4F5F-D2580C9D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3AD6C4-D40B-45D4-B53E-A3DF08E12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02D4C4-62FF-5DBF-0737-B010F4CBD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5BD972-1748-BA97-1082-F366D9B5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F61597-D677-438F-9936-C1E7D42A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207293-675D-C4F5-A761-29A6F537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5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D60B-75C3-C2D1-9E53-DD2B0F3E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D34180-E052-D2CB-2A18-AC578B71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328E4E-B514-3B76-D9CD-7CCC9E94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B46B4D-95F3-9B21-8A4E-C50C918A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20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6C41D8-C855-70B3-0AC2-95D7A833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CF31D85-F57A-1D77-58E1-BC963BF5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B0C210-C521-9378-9A6B-A92D352E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81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3254F-CEC8-0AD6-57E9-55E1860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6BD23-0C0D-ADFD-ED48-E7A812633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AAA21B-8869-8D7E-AACC-BFF27285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D01386-843C-C061-6DC3-6874E37D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60C6B5-B404-0427-ACF8-A10D29EB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74187E-03CC-2016-C80F-685187C8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5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9004F-9D6E-8982-4FA0-3F0D86E0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580FB0-3CD1-BEA9-3408-14148C712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5F534A-9586-4CB1-D854-81F06A811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978BF3-8343-F8F1-35F8-DE724454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07183E-C546-2F17-3228-212190B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E836B2-D3AA-7099-ACCC-6F515CD6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0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92000">
              <a:schemeClr val="accent1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A93D9-EEEF-4F26-339C-A88AF945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C5243A-271D-A45B-1F05-BEFC23B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4E27F7-81FE-C5C9-03F3-84B6F7D6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F6283-AE87-4650-9D9A-FD9E400CC893}" type="datetimeFigureOut">
              <a:rPr lang="ru-RU" smtClean="0"/>
              <a:t>29.10.2023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8317DF-5A76-1400-476F-1EC18F586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42384-B0A5-2C1C-CF62-D7793E702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56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82D48-9844-D99F-CDE6-765A011D6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Игра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Space_X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питоне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8A52BE-B1C8-F786-ADE0-9F8A61CC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6275" y="3621088"/>
            <a:ext cx="2781300" cy="104616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игры</a:t>
            </a:r>
          </a:p>
        </p:txBody>
      </p:sp>
    </p:spTree>
    <p:extLst>
      <p:ext uri="{BB962C8B-B14F-4D97-AF65-F5344CB8AC3E}">
        <p14:creationId xmlns:p14="http://schemas.microsoft.com/office/powerpoint/2010/main" val="142385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FF0FC-390B-88AC-580E-6F80403F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игры я использовал такие библиотеки как: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ECBD7-F504-0140-8484-201592219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Pygame — популярная библиотека для создания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игр под различные устройства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Linux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Она помогает разработчику не только описать геймплей, но и работать с клавиатурой, мышью, звуком и видео.</a:t>
            </a:r>
          </a:p>
          <a:p>
            <a:r>
              <a:rPr lang="ru-RU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это 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модуль, который позволяет генерировать псевдослучайные числа и таким образом имитировать случайные события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D8EEE-DBE4-A89E-0EBC-92AA298D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72684-D4AE-C6BF-A114-21D64AD3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814"/>
            <a:ext cx="10515600" cy="439714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Проинформировать вас насчёт моего проекта.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Заинтересовать кого-то поиграть в мою игру.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Презентовать мою разработку университету(преподавателю).</a:t>
            </a:r>
          </a:p>
        </p:txBody>
      </p:sp>
    </p:spTree>
    <p:extLst>
      <p:ext uri="{BB962C8B-B14F-4D97-AF65-F5344CB8AC3E}">
        <p14:creationId xmlns:p14="http://schemas.microsoft.com/office/powerpoint/2010/main" val="115215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48DE6-C0FF-69AD-60D7-4871E622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12869-D9A8-1575-F56D-2689EBBA0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Думая, по какой идее мне бы создать игру, я вдохновился игрой из телеграмма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под названием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Neon Blaster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Я изменил  концепцию на ту, которая мне понравилась, в дальнейшем мне пригодилась эта идея.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Спрайты я делал сам, так как мне в голову пришёл дизайн образов, а вот фон я нашёл в интернете, и слегка изменил его.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Спрограммировать мне помогли мои знания программирования на питоне, и помощь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преподователя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29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2BF36EE-ACE1-556A-E37D-2999CF3B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4691"/>
            <a:ext cx="10515600" cy="102280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арты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587ABD-50DA-4554-15E2-687CC9DC9C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35359" y="3796392"/>
            <a:ext cx="3894363" cy="2596243"/>
          </a:xfr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7C4C9B72-6EE6-85AB-5EB0-37B506409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64" y="3796393"/>
            <a:ext cx="3665764" cy="25962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575C51-E0EB-1DAF-A97C-99F81EC1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358" y="1224642"/>
            <a:ext cx="3894364" cy="25064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2AF28-DECB-A89B-4C37-871036D0D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62" y="1224644"/>
            <a:ext cx="3665765" cy="25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8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325DB-37DF-1632-4EC9-3F9B8BAE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разработки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BF5CE-13AA-4582-C925-5067C125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76" y="1587951"/>
            <a:ext cx="3458937" cy="2555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1C88B-ED81-0FE4-5217-6D86F984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18" y="1587952"/>
            <a:ext cx="3458938" cy="25554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68729D-00CE-BCC4-9507-75689288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661" y="1587747"/>
            <a:ext cx="3458937" cy="25554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256FA5-6E6D-C761-B4C2-7C448B73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018" y="4286250"/>
            <a:ext cx="3458937" cy="24138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E40F164-53A1-4ADA-8581-14F3DFE38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76" y="4286250"/>
            <a:ext cx="3458937" cy="24138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32678F-ED1E-3D77-1713-99D65C867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660" y="4286250"/>
            <a:ext cx="3458937" cy="24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0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094E5F-1643-1E03-BD1E-1F7392D5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CEBAE0-87C1-1298-4D8E-7A29D83C0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Пройдя долгий путь программирования, я научился работать с библиотеками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языке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у меня появился первый опыт в создании собственной игры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18502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227</Words>
  <Application>Microsoft Office PowerPoint</Application>
  <PresentationFormat>Широкоэкранный</PresentationFormat>
  <Paragraphs>19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 Игра Space_X на питоне</vt:lpstr>
      <vt:lpstr>Для создания игры я использовал такие библиотеки как:</vt:lpstr>
      <vt:lpstr>Цель проекта</vt:lpstr>
      <vt:lpstr>Этапы разработки</vt:lpstr>
      <vt:lpstr>Основные арты игры</vt:lpstr>
      <vt:lpstr>Процесс разработки игры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игре Space_X</dc:title>
  <dc:creator>Admin</dc:creator>
  <cp:lastModifiedBy>Admin</cp:lastModifiedBy>
  <cp:revision>7</cp:revision>
  <dcterms:created xsi:type="dcterms:W3CDTF">2023-10-27T12:40:09Z</dcterms:created>
  <dcterms:modified xsi:type="dcterms:W3CDTF">2023-10-29T06:23:00Z</dcterms:modified>
</cp:coreProperties>
</file>